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4" r:id="rId2"/>
    <p:sldId id="274" r:id="rId3"/>
    <p:sldId id="258" r:id="rId4"/>
    <p:sldId id="265" r:id="rId5"/>
    <p:sldId id="266" r:id="rId6"/>
    <p:sldId id="267" r:id="rId7"/>
    <p:sldId id="276" r:id="rId8"/>
    <p:sldId id="271" r:id="rId9"/>
    <p:sldId id="259" r:id="rId10"/>
    <p:sldId id="260" r:id="rId11"/>
    <p:sldId id="268" r:id="rId12"/>
    <p:sldId id="270" r:id="rId13"/>
    <p:sldId id="269" r:id="rId14"/>
    <p:sldId id="261" r:id="rId15"/>
    <p:sldId id="262" r:id="rId16"/>
    <p:sldId id="27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87268-F78A-456E-A2D9-8932792F19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2E39A-B415-4A3B-89DF-A00BDE7AD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3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9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75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62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78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3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03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8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78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8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1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094B3-B211-47F6-A797-44905DC8B26D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CC997-83A4-4F3C-91F5-02ED34828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72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1069392">
            <a:off x="1846958" y="2104737"/>
            <a:ext cx="53060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Азбука жизни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73318">
            <a:off x="2306596" y="1665094"/>
            <a:ext cx="562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3461" y="1052736"/>
            <a:ext cx="805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Ш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999253">
            <a:off x="6444208" y="4365104"/>
            <a:ext cx="651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Д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68513">
            <a:off x="2243132" y="4335706"/>
            <a:ext cx="615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П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837619">
            <a:off x="5107618" y="3490775"/>
            <a:ext cx="663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К</a:t>
            </a:r>
            <a:endParaRPr lang="ru-RU" sz="6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354851">
            <a:off x="6312372" y="760928"/>
            <a:ext cx="593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Р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10449" y="4278926"/>
            <a:ext cx="8579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30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54018" y="4422616"/>
            <a:ext cx="4350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</a:t>
            </a:r>
            <a:r>
              <a:rPr lang="ru-RU" sz="2000" b="1" dirty="0" smtClean="0">
                <a:solidFill>
                  <a:srgbClr val="002060"/>
                </a:solidFill>
              </a:rPr>
              <a:t>Более 8 лет Нина  Алексеевна руководила  коллективом Ивановской  средней школы.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174" name="Picture 6" descr="G:\Вивдыч\S7001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18" y="1124744"/>
            <a:ext cx="4091947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ipk_clone.zabedu.ru/images/news/%D0%91%D0%B5%D0%B7%D1%8B%D0%BC%D1%8F%D0%BD%D0%BD%D1%8B%D0%B9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696" y="1352887"/>
            <a:ext cx="2143558" cy="179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1411342"/>
            <a:ext cx="44118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rgbClr val="002060"/>
                </a:solidFill>
              </a:rPr>
              <a:t>В эти годы школа стала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победителем Всероссийского конкурса</a:t>
            </a:r>
          </a:p>
          <a:p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 рамках национального приоритетного </a:t>
            </a:r>
          </a:p>
          <a:p>
            <a:r>
              <a:rPr lang="ru-RU" b="1" dirty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роекта «Образование» «Лучшие школы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России» и получила гранд – 1 миллион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рублей.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48599"/>
            <a:ext cx="2088232" cy="156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51439" y="4031521"/>
            <a:ext cx="4085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Нина Алексеевна – участник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Всероссийской экспериментальной </a:t>
            </a:r>
          </a:p>
          <a:p>
            <a:r>
              <a:rPr lang="ru-RU" b="1" dirty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лощадки по введению общественно-</a:t>
            </a:r>
          </a:p>
          <a:p>
            <a:r>
              <a:rPr lang="ru-RU" b="1" dirty="0">
                <a:solidFill>
                  <a:srgbClr val="002060"/>
                </a:solidFill>
              </a:rPr>
              <a:t>г</a:t>
            </a:r>
            <a:r>
              <a:rPr lang="ru-RU" b="1" dirty="0" smtClean="0">
                <a:solidFill>
                  <a:srgbClr val="002060"/>
                </a:solidFill>
              </a:rPr>
              <a:t>осударственного управления школой.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4" y="692696"/>
            <a:ext cx="2952750" cy="473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1832848"/>
            <a:ext cx="28083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В школе в тесном </a:t>
            </a:r>
          </a:p>
          <a:p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отрудничестве работали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Управляющий Совет, Совет отцов и Совет матерей.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Они помогали решать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самые серьёзные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финансовые, юридические и другие вопросы, связанные с жизнью школы.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7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G:\Вивдыч\S70057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190" y="908720"/>
            <a:ext cx="4007601" cy="300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08149" y="4293096"/>
            <a:ext cx="47836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Школа жила интересной жизнью.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С каждым годом становилась современнее.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Ивановские школьники добивались высоких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достижений  в самых разных областях.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1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44920"/>
            <a:ext cx="3312368" cy="335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66596" y="4665602"/>
            <a:ext cx="4666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Заботы директора школы Нина Алексеевна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у</a:t>
            </a:r>
            <a:r>
              <a:rPr lang="ru-RU" b="1" dirty="0" smtClean="0">
                <a:solidFill>
                  <a:srgbClr val="002060"/>
                </a:solidFill>
              </a:rPr>
              <a:t>мело совмещала с работой психолога.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87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38608"/>
            <a:ext cx="2510583" cy="459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344216"/>
            <a:ext cx="394037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Заслуги Нины Алексеевны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не остались незамеченными.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Она награждалась грамотами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районной администрации, </a:t>
            </a:r>
          </a:p>
          <a:p>
            <a:r>
              <a:rPr lang="ru-RU" b="1" dirty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тдела образования,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Министерства  образования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Амурской области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 Российской Федерации,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награждена нагрудным знаком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«Отличник народного образования»,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является Почётным жителем села.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Её имя занесено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во Всероссийскую энциклопедию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«Лучшие люди России».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28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1484784"/>
            <a:ext cx="456503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   Прирождённый педагог,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грамотный методист,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мудрый наставник,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дипломированный практический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психолог,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авторитетный директор,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успешный человек.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Успех Нины Алексеевны в том, что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любую работу она выполняет только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</a:rPr>
              <a:t>а пять.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www.playcast.ru/uploads/2015/12/27/1652366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1666880" cy="166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705" y="1643063"/>
            <a:ext cx="1798637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5816" y="764703"/>
            <a:ext cx="284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002060"/>
                </a:solidFill>
              </a:rPr>
              <a:t>И это всё о ней</a:t>
            </a:r>
          </a:p>
        </p:txBody>
      </p:sp>
    </p:spTree>
    <p:extLst>
      <p:ext uri="{BB962C8B-B14F-4D97-AF65-F5344CB8AC3E}">
        <p14:creationId xmlns:p14="http://schemas.microsoft.com/office/powerpoint/2010/main" val="8745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88357" y="5229200"/>
            <a:ext cx="1131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2019 год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9676" y="3645024"/>
            <a:ext cx="593649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Работу выполнил: </a:t>
            </a:r>
            <a:r>
              <a:rPr lang="ru-RU" sz="2400" b="1" dirty="0" err="1" smtClean="0">
                <a:solidFill>
                  <a:srgbClr val="002060"/>
                </a:solidFill>
              </a:rPr>
              <a:t>Балбуков</a:t>
            </a:r>
            <a:r>
              <a:rPr lang="ru-RU" sz="2400" b="1" dirty="0" smtClean="0">
                <a:solidFill>
                  <a:srgbClr val="002060"/>
                </a:solidFill>
              </a:rPr>
              <a:t> Алексей,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обучающийся 5 В класса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МОБУ СОШ №1 с. Ивановка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1024040">
            <a:off x="1563237" y="1735607"/>
            <a:ext cx="5663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0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80728"/>
            <a:ext cx="3888432" cy="331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4761696"/>
            <a:ext cx="4608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МОБУ СОШ № 1 с. Ивановка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3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64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G:\Вивдыч\DSC006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860" y="836712"/>
            <a:ext cx="5075403" cy="380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4648" y="4797152"/>
            <a:ext cx="4571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</a:rPr>
              <a:t>Вивдыч</a:t>
            </a:r>
            <a:r>
              <a:rPr lang="ru-RU" sz="2000" b="1" dirty="0" smtClean="0">
                <a:solidFill>
                  <a:srgbClr val="002060"/>
                </a:solidFill>
              </a:rPr>
              <a:t> Нина Алексеевна,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директор МОБУ СОШ № 1 с. Ивановка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 2001 г. по 2010 г.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Валя\Pictures\image ПЕ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655" y="1844824"/>
            <a:ext cx="5242279" cy="249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739373"/>
            <a:ext cx="4129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Педагогическое училище №1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</a:rPr>
              <a:t>. Благовещенск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7276" y="4711783"/>
            <a:ext cx="47210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«Я буду здесь учиться!» –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твёрдо решила будущая учительница, </a:t>
            </a:r>
          </a:p>
          <a:p>
            <a:pPr algn="ctr"/>
            <a:r>
              <a:rPr lang="ru-RU" sz="2000" b="1" i="1" dirty="0" err="1" smtClean="0">
                <a:solidFill>
                  <a:srgbClr val="002060"/>
                </a:solidFill>
              </a:rPr>
              <a:t>Вивдыч</a:t>
            </a:r>
            <a:r>
              <a:rPr lang="ru-RU" sz="2000" b="1" i="1" dirty="0" smtClean="0">
                <a:solidFill>
                  <a:srgbClr val="002060"/>
                </a:solidFill>
              </a:rPr>
              <a:t> Нина Алексеевна.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29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80" y="2483961"/>
            <a:ext cx="3672840" cy="275844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2941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90099" y="756949"/>
            <a:ext cx="3203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МОБУ СОШ с. </a:t>
            </a:r>
            <a:r>
              <a:rPr lang="ru-RU" sz="2400" b="1" dirty="0" err="1" smtClean="0">
                <a:solidFill>
                  <a:srgbClr val="002060"/>
                </a:solidFill>
              </a:rPr>
              <a:t>Анновка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470077"/>
            <a:ext cx="58674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    </a:t>
            </a:r>
            <a:r>
              <a:rPr lang="ru-RU" sz="2000" b="1" dirty="0" smtClean="0">
                <a:solidFill>
                  <a:srgbClr val="002060"/>
                </a:solidFill>
              </a:rPr>
              <a:t>После училища Нина Алексеевна уже в качестве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едагога вернулась в родную школу с. </a:t>
            </a:r>
            <a:r>
              <a:rPr lang="ru-RU" sz="2000" b="1" dirty="0" err="1" smtClean="0">
                <a:solidFill>
                  <a:srgbClr val="002060"/>
                </a:solidFill>
              </a:rPr>
              <a:t>Анновка</a:t>
            </a:r>
            <a:r>
              <a:rPr lang="ru-RU" sz="2000" b="1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где училась и проходила практику.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502" y="1462771"/>
            <a:ext cx="3672840" cy="275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http://photocdn.photogoroda.com/source2/cn3159/r3223/c3235/48335362.jpg?v=201712131121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1628800"/>
            <a:ext cx="3132348" cy="23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948987"/>
            <a:ext cx="4164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Ивановская начальная школа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3480" y="4219168"/>
            <a:ext cx="42530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   С 1977 года Нина Алексеевна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учитель Ивановской школы.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Более 10 лет она проработала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заместителем директора по учебно-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</a:t>
            </a:r>
            <a:r>
              <a:rPr lang="ru-RU" sz="2000" b="1" dirty="0" smtClean="0">
                <a:solidFill>
                  <a:srgbClr val="002060"/>
                </a:solidFill>
              </a:rPr>
              <a:t>оспитательной работе.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96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imgp.golos.io/0x0/https:/img-fotki.yandex.ru/get/467315/160644702.439/0_17eb10_412f9735_XXL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Валя\Pictures\0_17eb10_412f9735_XXL пединститу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63" y="1844824"/>
            <a:ext cx="3902075" cy="259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95328" y="829161"/>
            <a:ext cx="49533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Благовещенский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государственный педагогический институт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им. М.И. Калинина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2660" y="4653135"/>
            <a:ext cx="53583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Нина Алексеевна успешно окончила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едагогический институт по курсу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педагогика и методика начального обучения.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3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4005064"/>
            <a:ext cx="58722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Многие ивановские ребятишки учились у Нины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Алексеевны, в том числе и моя мама.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Нина Алексеевна вложила в каждого из них частичку </a:t>
            </a:r>
          </a:p>
          <a:p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воего сердца.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Выпускники с благодарностью вспоминают свою </a:t>
            </a:r>
          </a:p>
          <a:p>
            <a:r>
              <a:rPr lang="ru-RU" b="1" dirty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ервую учительницу.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H:\таня\IMG_20190414_1037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4067944" cy="305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14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596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G:\Вивдыч\Вивдыч Нина Алексеев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08" y="908720"/>
            <a:ext cx="4032448" cy="303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4293096"/>
            <a:ext cx="5145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2000" b="1" dirty="0" smtClean="0">
                <a:solidFill>
                  <a:srgbClr val="002060"/>
                </a:solidFill>
              </a:rPr>
              <a:t>13 лет возглавляла Нина Алексеевна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начальную школу, а с конца 2001 года была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назначена директором средней школы.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8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413</Words>
  <Application>Microsoft Office PowerPoint</Application>
  <PresentationFormat>Экран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Валя</dc:creator>
  <cp:lastModifiedBy>user</cp:lastModifiedBy>
  <cp:revision>32</cp:revision>
  <dcterms:created xsi:type="dcterms:W3CDTF">2019-04-13T07:10:01Z</dcterms:created>
  <dcterms:modified xsi:type="dcterms:W3CDTF">2019-04-15T00:28:57Z</dcterms:modified>
</cp:coreProperties>
</file>